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11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96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83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216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83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81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84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487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88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94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943F9-31E8-48F6-93B2-ABF83EA793BC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E28C-FC9B-42DF-B4B5-D6ABC52FA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856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01752"/>
            <a:ext cx="3932237" cy="2057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effectLst/>
              </a:rPr>
              <a:t>Proliferatieve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Diabetische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Retinopathie</a:t>
            </a:r>
            <a:r>
              <a:rPr lang="en-US" dirty="0" smtClean="0">
                <a:effectLst/>
              </a:rPr>
              <a:t> (PDR): </a:t>
            </a:r>
            <a:r>
              <a:rPr lang="en-US" dirty="0" err="1" smtClean="0">
                <a:effectLst/>
              </a:rPr>
              <a:t>niets</a:t>
            </a:r>
            <a:r>
              <a:rPr lang="en-US" dirty="0" smtClean="0">
                <a:effectLst/>
              </a:rPr>
              <a:t> is </a:t>
            </a:r>
            <a:r>
              <a:rPr lang="en-US" dirty="0" err="1" smtClean="0">
                <a:effectLst/>
              </a:rPr>
              <a:t>onmogelijk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1834008"/>
            <a:ext cx="7544683" cy="3828855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Deze</a:t>
            </a:r>
            <a:r>
              <a:rPr lang="en-US" dirty="0" smtClean="0"/>
              <a:t> 45-jarige </a:t>
            </a:r>
            <a:r>
              <a:rPr lang="en-US" dirty="0" err="1" smtClean="0"/>
              <a:t>patiënte</a:t>
            </a:r>
            <a:r>
              <a:rPr lang="en-US" dirty="0" smtClean="0"/>
              <a:t> was </a:t>
            </a:r>
            <a:r>
              <a:rPr lang="en-US" dirty="0" err="1" smtClean="0"/>
              <a:t>verwezen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schijnbaar</a:t>
            </a:r>
            <a:r>
              <a:rPr lang="en-US" dirty="0" smtClean="0"/>
              <a:t> </a:t>
            </a:r>
            <a:r>
              <a:rPr lang="en-US" dirty="0" err="1" smtClean="0"/>
              <a:t>inoperabel</a:t>
            </a:r>
            <a:r>
              <a:rPr lang="en-US" dirty="0" smtClean="0"/>
              <a:t> tunnel-</a:t>
            </a:r>
            <a:r>
              <a:rPr lang="en-US" dirty="0" err="1" smtClean="0"/>
              <a:t>vormige</a:t>
            </a:r>
            <a:r>
              <a:rPr lang="en-US" dirty="0" smtClean="0"/>
              <a:t> </a:t>
            </a:r>
            <a:r>
              <a:rPr lang="en-US" dirty="0" err="1" smtClean="0"/>
              <a:t>retinaloslating</a:t>
            </a:r>
            <a:r>
              <a:rPr lang="en-US" dirty="0" smtClean="0"/>
              <a:t> </a:t>
            </a:r>
            <a:r>
              <a:rPr lang="en-US" dirty="0" err="1" smtClean="0"/>
              <a:t>tgv</a:t>
            </a:r>
            <a:r>
              <a:rPr lang="en-US" dirty="0" smtClean="0"/>
              <a:t> DRP in 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rechter</a:t>
            </a:r>
            <a:r>
              <a:rPr lang="en-US" dirty="0" smtClean="0"/>
              <a:t> </a:t>
            </a:r>
            <a:r>
              <a:rPr lang="en-US" dirty="0" err="1" smtClean="0"/>
              <a:t>oog</a:t>
            </a:r>
            <a:r>
              <a:rPr lang="en-US" dirty="0" smtClean="0"/>
              <a:t> met </a:t>
            </a:r>
            <a:r>
              <a:rPr lang="en-US" dirty="0" err="1" smtClean="0"/>
              <a:t>lichtperceptie</a:t>
            </a:r>
            <a:r>
              <a:rPr lang="en-US" dirty="0" smtClean="0"/>
              <a:t>. In het linker </a:t>
            </a:r>
            <a:r>
              <a:rPr lang="en-US" dirty="0" err="1" smtClean="0"/>
              <a:t>oog</a:t>
            </a:r>
            <a:r>
              <a:rPr lang="en-US" dirty="0" smtClean="0"/>
              <a:t> was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actieve</a:t>
            </a:r>
            <a:r>
              <a:rPr lang="en-US" dirty="0" smtClean="0"/>
              <a:t> PDR </a:t>
            </a:r>
            <a:r>
              <a:rPr lang="en-US" dirty="0" err="1" smtClean="0"/>
              <a:t>zichtbaar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We </a:t>
            </a:r>
            <a:r>
              <a:rPr lang="en-US" dirty="0" err="1" smtClean="0">
                <a:effectLst/>
              </a:rPr>
              <a:t>besloten</a:t>
            </a:r>
            <a:r>
              <a:rPr lang="en-US" dirty="0" smtClean="0">
                <a:effectLst/>
              </a:rPr>
              <a:t> tot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vitrectomie</a:t>
            </a:r>
            <a:r>
              <a:rPr lang="en-US" dirty="0" smtClean="0">
                <a:effectLst/>
              </a:rPr>
              <a:t> over </a:t>
            </a:r>
            <a:r>
              <a:rPr lang="en-US" dirty="0" err="1" smtClean="0">
                <a:effectLst/>
              </a:rPr>
              <a:t>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gaan</a:t>
            </a:r>
            <a:r>
              <a:rPr lang="en-US" dirty="0" smtClean="0">
                <a:effectLst/>
              </a:rPr>
              <a:t> met </a:t>
            </a:r>
            <a:r>
              <a:rPr lang="en-US" dirty="0" err="1" smtClean="0">
                <a:effectLst/>
              </a:rPr>
              <a:t>uitleg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dat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visus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mogelijk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niet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zou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kunnen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verbeteren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 err="1" smtClean="0"/>
              <a:t>Er</a:t>
            </a:r>
            <a:r>
              <a:rPr lang="en-US" dirty="0" smtClean="0"/>
              <a:t> was </a:t>
            </a:r>
            <a:r>
              <a:rPr lang="en-US" dirty="0" err="1" smtClean="0"/>
              <a:t>een</a:t>
            </a:r>
            <a:r>
              <a:rPr lang="en-US" dirty="0" smtClean="0"/>
              <a:t> complete </a:t>
            </a:r>
            <a:r>
              <a:rPr lang="en-US" dirty="0" err="1" smtClean="0"/>
              <a:t>netvieslosaling</a:t>
            </a:r>
            <a:r>
              <a:rPr lang="en-US" dirty="0" smtClean="0"/>
              <a:t> </a:t>
            </a:r>
            <a:r>
              <a:rPr lang="en-US" dirty="0" err="1" smtClean="0"/>
              <a:t>tgv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rhegmatogene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tractionele</a:t>
            </a:r>
            <a:r>
              <a:rPr lang="en-US" dirty="0" smtClean="0"/>
              <a:t> component. </a:t>
            </a:r>
          </a:p>
          <a:p>
            <a:r>
              <a:rPr lang="en-US" dirty="0" err="1" smtClean="0"/>
              <a:t>Eén</a:t>
            </a:r>
            <a:r>
              <a:rPr lang="en-US" dirty="0" smtClean="0"/>
              <a:t> week pre-</a:t>
            </a:r>
            <a:r>
              <a:rPr lang="en-US" dirty="0" err="1" smtClean="0"/>
              <a:t>operatief</a:t>
            </a:r>
            <a:r>
              <a:rPr lang="en-US" dirty="0" smtClean="0"/>
              <a:t> </a:t>
            </a:r>
            <a:r>
              <a:rPr lang="en-US" dirty="0" err="1" smtClean="0"/>
              <a:t>werd</a:t>
            </a:r>
            <a:r>
              <a:rPr lang="en-US" dirty="0" smtClean="0"/>
              <a:t> </a:t>
            </a:r>
            <a:r>
              <a:rPr lang="en-US" dirty="0" err="1" smtClean="0"/>
              <a:t>Avastin</a:t>
            </a:r>
            <a:r>
              <a:rPr lang="en-US" dirty="0" smtClean="0"/>
              <a:t> </a:t>
            </a:r>
            <a:r>
              <a:rPr lang="en-US" dirty="0" err="1" smtClean="0"/>
              <a:t>intravitreaal</a:t>
            </a:r>
            <a:r>
              <a:rPr lang="en-US" dirty="0" smtClean="0"/>
              <a:t> </a:t>
            </a:r>
            <a:r>
              <a:rPr lang="en-US" dirty="0" err="1" smtClean="0"/>
              <a:t>toegediend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cataractoperatie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werd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gedaan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uitvoerige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vitrectomie</a:t>
            </a:r>
            <a:r>
              <a:rPr lang="en-US" dirty="0" smtClean="0">
                <a:effectLst/>
              </a:rPr>
              <a:t> met </a:t>
            </a:r>
            <a:r>
              <a:rPr lang="en-US" dirty="0" err="1" smtClean="0">
                <a:effectLst/>
              </a:rPr>
              <a:t>dissectie</a:t>
            </a:r>
            <a:r>
              <a:rPr lang="en-US" dirty="0" smtClean="0">
                <a:effectLst/>
              </a:rPr>
              <a:t> van </a:t>
            </a:r>
            <a:r>
              <a:rPr lang="en-US" dirty="0" err="1" smtClean="0">
                <a:effectLst/>
              </a:rPr>
              <a:t>alle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epiretinale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membranen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retinectomie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/>
              <a:t>werd</a:t>
            </a:r>
            <a:r>
              <a:rPr lang="en-US" dirty="0" smtClean="0"/>
              <a:t> inferior </a:t>
            </a:r>
            <a:r>
              <a:rPr lang="en-US" dirty="0" err="1" smtClean="0"/>
              <a:t>verricht</a:t>
            </a:r>
            <a:r>
              <a:rPr lang="en-US" dirty="0" smtClean="0"/>
              <a:t> om het </a:t>
            </a:r>
            <a:r>
              <a:rPr lang="en-US" dirty="0" err="1" smtClean="0"/>
              <a:t>netvlies</a:t>
            </a:r>
            <a:r>
              <a:rPr lang="en-US" dirty="0" smtClean="0"/>
              <a:t>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aanliggend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siliconen</a:t>
            </a:r>
            <a:r>
              <a:rPr lang="en-US" dirty="0" smtClean="0"/>
              <a:t> </a:t>
            </a:r>
            <a:r>
              <a:rPr lang="en-US" dirty="0" err="1" smtClean="0"/>
              <a:t>olie</a:t>
            </a: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(….</a:t>
            </a:r>
            <a:r>
              <a:rPr lang="en-US" dirty="0" err="1">
                <a:solidFill>
                  <a:srgbClr val="C00000"/>
                </a:solidFill>
              </a:rPr>
              <a:t>sc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tamponade </a:t>
            </a:r>
            <a:r>
              <a:rPr lang="en-US" dirty="0" err="1" smtClean="0"/>
              <a:t>achtergelaten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  <a:p>
            <a:r>
              <a:rPr lang="en-US" dirty="0" err="1" smtClean="0">
                <a:effectLst/>
              </a:rPr>
              <a:t>Zes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maanden</a:t>
            </a:r>
            <a:r>
              <a:rPr lang="en-US" dirty="0" smtClean="0">
                <a:effectLst/>
              </a:rPr>
              <a:t> later </a:t>
            </a:r>
            <a:r>
              <a:rPr lang="en-US" dirty="0" err="1" smtClean="0">
                <a:effectLst/>
              </a:rPr>
              <a:t>werd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siliconenolie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verwijderd</a:t>
            </a:r>
            <a:r>
              <a:rPr lang="en-US" dirty="0" smtClean="0"/>
              <a:t>. De retina </a:t>
            </a:r>
            <a:r>
              <a:rPr lang="en-US" dirty="0" err="1" smtClean="0"/>
              <a:t>bleef</a:t>
            </a:r>
            <a:r>
              <a:rPr lang="en-US" dirty="0" smtClean="0"/>
              <a:t> </a:t>
            </a:r>
            <a:r>
              <a:rPr lang="en-US" dirty="0" err="1" smtClean="0"/>
              <a:t>aanliggend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visus</a:t>
            </a:r>
            <a:r>
              <a:rPr lang="en-US" dirty="0" smtClean="0"/>
              <a:t> in het </a:t>
            </a:r>
            <a:r>
              <a:rPr lang="en-US" dirty="0" err="1" smtClean="0"/>
              <a:t>rechter</a:t>
            </a:r>
            <a:r>
              <a:rPr lang="en-US" dirty="0" smtClean="0"/>
              <a:t> </a:t>
            </a:r>
            <a:r>
              <a:rPr lang="en-US" dirty="0" err="1" smtClean="0"/>
              <a:t>oog</a:t>
            </a:r>
            <a:r>
              <a:rPr lang="en-US" dirty="0" smtClean="0"/>
              <a:t>  was </a:t>
            </a:r>
            <a:r>
              <a:rPr lang="en-US" dirty="0" err="1" smtClean="0"/>
              <a:t>verbeterd</a:t>
            </a:r>
            <a:r>
              <a:rPr lang="en-US" dirty="0" smtClean="0"/>
              <a:t> tot 0.2!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Dus</a:t>
            </a:r>
            <a:r>
              <a:rPr lang="en-US" dirty="0" smtClean="0">
                <a:effectLst/>
              </a:rPr>
              <a:t>: never </a:t>
            </a:r>
            <a:r>
              <a:rPr lang="en-US" dirty="0" smtClean="0">
                <a:effectLst/>
              </a:rPr>
              <a:t>give up!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VR-Team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98161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  Proliferatieve Diabetische Retinopathie (PDR): niets is onmogelijk </vt:lpstr>
    </vt:vector>
  </TitlesOfParts>
  <Company>Hagaziekenhuis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Bamonte, Giulio</dc:creator>
  <cp:lastModifiedBy>Gast</cp:lastModifiedBy>
  <cp:revision>5</cp:revision>
  <dcterms:created xsi:type="dcterms:W3CDTF">2018-09-06T10:40:08Z</dcterms:created>
  <dcterms:modified xsi:type="dcterms:W3CDTF">2018-09-12T08:13:50Z</dcterms:modified>
</cp:coreProperties>
</file>